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430" r:id="rId3"/>
    <p:sldId id="552" r:id="rId4"/>
    <p:sldId id="553" r:id="rId5"/>
    <p:sldId id="521" r:id="rId6"/>
    <p:sldId id="520" r:id="rId7"/>
    <p:sldId id="537" r:id="rId9"/>
    <p:sldId id="535" r:id="rId10"/>
    <p:sldId id="545" r:id="rId11"/>
    <p:sldId id="546" r:id="rId12"/>
    <p:sldId id="547" r:id="rId13"/>
    <p:sldId id="548" r:id="rId14"/>
    <p:sldId id="549" r:id="rId15"/>
    <p:sldId id="542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85C"/>
    <a:srgbClr val="262626"/>
    <a:srgbClr val="FF9966"/>
    <a:srgbClr val="282B4E"/>
    <a:srgbClr val="2C4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 autoAdjust="0"/>
    <p:restoredTop sz="86401" autoAdjust="0"/>
  </p:normalViewPr>
  <p:slideViewPr>
    <p:cSldViewPr snapToGrid="0">
      <p:cViewPr>
        <p:scale>
          <a:sx n="66" d="100"/>
          <a:sy n="66" d="100"/>
        </p:scale>
        <p:origin x="2340" y="792"/>
      </p:cViewPr>
      <p:guideLst>
        <p:guide orient="horz" pos="2005"/>
        <p:guide pos="39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D2706-E675-409D-97F3-10E5FBEEFD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4A905-A552-49D0-854B-8F0B830E71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7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6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1228090" y="511810"/>
            <a:ext cx="3711575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在线/本地化社区</a:t>
            </a:r>
            <a:endParaRPr lang="zh-CN" altLang="en-US" sz="36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sym typeface="Segoe UI" panose="020B0502040204020203" pitchFamily="34" charset="0"/>
            </a:endParaRPr>
          </a:p>
        </p:txBody>
      </p:sp>
      <p:sp>
        <p:nvSpPr>
          <p:cNvPr id="2" name="文本框 3"/>
          <p:cNvSpPr>
            <a:spLocks noChangeArrowheads="1"/>
          </p:cNvSpPr>
          <p:nvPr/>
        </p:nvSpPr>
        <p:spPr bwMode="auto">
          <a:xfrm>
            <a:off x="5447030" y="511810"/>
            <a:ext cx="1297940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购物</a:t>
            </a:r>
            <a:endParaRPr lang="zh-CN" altLang="en-US" sz="36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sym typeface="Segoe UI" panose="020B0502040204020203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1122680" y="1620520"/>
            <a:ext cx="1739265" cy="2328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46120" y="1620520"/>
            <a:ext cx="77076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5" y="1445227"/>
            <a:ext cx="5462870" cy="52959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48125" y="8299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订单发布页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67" y="1445227"/>
            <a:ext cx="5833561" cy="529593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60196" y="88836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商品视频拍摄页</a:t>
            </a:r>
            <a:endParaRPr lang="zh-CN" altLang="en-US" sz="2400" dirty="0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纸上原型第二轮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1077191"/>
            <a:ext cx="4945294" cy="49452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485" y="1077191"/>
            <a:ext cx="5294458" cy="494529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纸上原型第二轮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232" y="1174172"/>
            <a:ext cx="3833826" cy="500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98" y="1174171"/>
            <a:ext cx="3493195" cy="500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58" y="1042344"/>
            <a:ext cx="3323210" cy="50407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低保真原型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4073" r="4048"/>
          <a:stretch>
            <a:fillRect/>
          </a:stretch>
        </p:blipFill>
        <p:spPr>
          <a:xfrm>
            <a:off x="4930775" y="1174750"/>
            <a:ext cx="2543810" cy="5414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765" y="1182370"/>
            <a:ext cx="2482215" cy="5407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2804" r="2608"/>
          <a:stretch>
            <a:fillRect/>
          </a:stretch>
        </p:blipFill>
        <p:spPr>
          <a:xfrm>
            <a:off x="1014730" y="1174750"/>
            <a:ext cx="2513965" cy="5502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42088" t="2325" r="2100" b="17966"/>
          <a:stretch>
            <a:fillRect/>
          </a:stretch>
        </p:blipFill>
        <p:spPr>
          <a:xfrm>
            <a:off x="1014730" y="1164590"/>
            <a:ext cx="2544445" cy="45281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8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65024" y="1865059"/>
            <a:ext cx="2496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thx</a:t>
            </a:r>
            <a:endParaRPr lang="zh-CN" altLang="en-US" sz="80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357312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900928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2736" y="3364836"/>
            <a:ext cx="76808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O&amp;K</a:t>
            </a:r>
            <a:endParaRPr lang="en-US" sz="3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标杆软件</a:t>
            </a:r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参考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015" y="159385"/>
            <a:ext cx="3018155" cy="65392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2790" y="41910"/>
            <a:ext cx="5646420" cy="677418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1104900" y="1993265"/>
            <a:ext cx="1612900" cy="34283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6315075" y="1226820"/>
            <a:ext cx="5876925" cy="2399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商家的信用评价体系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智能推荐体系，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保持产品的新鲜程度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的同时，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不通过其他APP、菜市场等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途径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而是在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地域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距离、有限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商品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数量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的情况下的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不引入第三方物流，只支持同社区配送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的小规模团购交易。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6840"/>
            <a:ext cx="116259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Brainstorm “How Might </a:t>
            </a:r>
            <a:r>
              <a:rPr lang="en-US" altLang="zh-CN" sz="4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We”s</a:t>
            </a:r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Solutions</a:t>
            </a:r>
            <a:endParaRPr lang="en-US" altLang="zh-CN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068" y="1040170"/>
            <a:ext cx="4109511" cy="547968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668" t="25288" r="37382" b="37923"/>
          <a:stretch>
            <a:fillRect/>
          </a:stretch>
        </p:blipFill>
        <p:spPr>
          <a:xfrm>
            <a:off x="439420" y="1765935"/>
            <a:ext cx="5560060" cy="2476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400" y="124460"/>
            <a:ext cx="461899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 OF VIEW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73165" y="1046480"/>
            <a:ext cx="4697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We met X</a:t>
            </a:r>
            <a:endParaRPr lang="zh-CN" altLang="en-US" dirty="0"/>
          </a:p>
          <a:p>
            <a:r>
              <a:rPr lang="zh-CN" altLang="en-US" dirty="0"/>
              <a:t>We were amazed to realize…</a:t>
            </a:r>
            <a:endParaRPr lang="zh-CN" altLang="en-US" dirty="0"/>
          </a:p>
          <a:p>
            <a:r>
              <a:rPr lang="zh-CN" altLang="en-US" dirty="0"/>
              <a:t>It would be game-changing to…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73165" y="2865755"/>
            <a:ext cx="57905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我们遇到了小区业主徐先生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我们对使用微信群的团购形式感到惊讶。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9083" y="5123815"/>
            <a:ext cx="63836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快速交易、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有限地域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概念视频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概念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9175" y="823595"/>
            <a:ext cx="10154285" cy="55479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概念性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原型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-633095" y="2147570"/>
            <a:ext cx="4159885" cy="2752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98090" y="2152015"/>
            <a:ext cx="4203065" cy="278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70220" y="2132330"/>
            <a:ext cx="4159250" cy="2781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01380" y="2137410"/>
            <a:ext cx="4203700" cy="28168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98" y="1724891"/>
            <a:ext cx="6829404" cy="42394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4225" y="12148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团购社区页</a:t>
            </a:r>
            <a:endParaRPr lang="zh-CN" altLang="en-US" sz="2400" dirty="0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纸上原型第一轮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34225" y="9467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团长个人页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2" y="1408450"/>
            <a:ext cx="7024937" cy="508682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KSO_WM_UNIT_PLACING_PICTURE_USER_VIEWPORT" val="{&quot;height&quot;:4541,&quot;width&quot;:5376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628*4001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UNIT_PLACING_PICTURE_USER_VIEWPORT" val="{&quot;height&quot;:9960,&quot;width&quot;:1506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WPS 演示</Application>
  <PresentationFormat>宽屏</PresentationFormat>
  <Paragraphs>54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方正兰亭粗黑简体</vt:lpstr>
      <vt:lpstr>黑体</vt:lpstr>
      <vt:lpstr>Segoe UI</vt:lpstr>
      <vt:lpstr>等线</vt:lpstr>
      <vt:lpstr>微软雅黑</vt:lpstr>
      <vt:lpstr>Calibri Light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Shark</cp:lastModifiedBy>
  <cp:revision>389</cp:revision>
  <dcterms:created xsi:type="dcterms:W3CDTF">2016-03-13T07:47:00Z</dcterms:created>
  <dcterms:modified xsi:type="dcterms:W3CDTF">2021-06-13T11:26:20Z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26B94813B89445368E380CC3A6ADF237</vt:lpwstr>
  </property>
</Properties>
</file>